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88163" cy="100187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34892-35F9-48AF-9E58-EB2685AA6855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B5E95-F7D4-4139-8D2E-DBD7926B477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0013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743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813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515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860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996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716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342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365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846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383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344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0C31B-A095-4432-B206-CF27A49388CD}" type="datetimeFigureOut">
              <a:rPr lang="sk-SK" smtClean="0"/>
              <a:t>25.3.2025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F2A93-E6B6-4E2D-A9D5-F612F3CB57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928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0" y="644769"/>
            <a:ext cx="12192000" cy="6450623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k-SK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Zákaz 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vstupu nepovolaným osobám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chovu a ustajňovacích priestorov, kde sú držané vnímavé zvieratá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hovädzí dobytok, ovce, kozy,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ošípané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raticové prežúvavce).</a:t>
            </a:r>
            <a:b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 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vstupom do chovu 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zriadiť dezinfekčný brod a udržiavať ho aktívny.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→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 do chovu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vstupujete/vychádzate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 dopravným prostriedkom, tak do jamy hlbokej cca 30 cm o rozmeroch cca 3 x 5 m je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potrebné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napustiť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vodu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spolu s dezinfekčným prostriedkom, ktorý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ničí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vírusy (napr. </a:t>
            </a:r>
            <a:r>
              <a:rPr lang="sk-SK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chlorové</a:t>
            </a:r>
            <a:r>
              <a:rPr lang="sk-SK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vápno, </a:t>
            </a:r>
            <a:r>
              <a:rPr lang="sk-SK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chloramín</a:t>
            </a:r>
            <a:r>
              <a:rPr lang="sk-SK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sk-SK" sz="1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</a:t>
            </a:r>
            <a:r>
              <a:rPr lang="sk-SK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sk-SK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1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Virkon</a:t>
            </a:r>
            <a:r>
              <a:rPr lang="sk-SK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S). </a:t>
            </a:r>
            <a:endParaRPr lang="sk-SK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→ Dezinfekčný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prostriedok je nutné pravidelne dopĺňať podľa návodu výrobcov, aby sa zabezpečila jeho aktivita. Jama musí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byť dostatočne veľká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sa namočili celé kolesá dopravného prostriedku alebo prívesu.</a:t>
            </a:r>
            <a:b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 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vstupom do ustajňovacích priestorov chovu je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nutné 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prezliecť a </a:t>
            </a:r>
            <a:r>
              <a:rPr lang="sk-SK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prezuť 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sa.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  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samotnými ustajňovacími priestormi zriadiť menší dezinfekčný brod (napr. matrac, rohožka, hlbší plech na pečenie), do ktorého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	potrebné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naliať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vodu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 dezinfekčným prostriedkom (</a:t>
            </a:r>
            <a:r>
              <a:rPr lang="sk-SK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Savo</a:t>
            </a:r>
            <a:r>
              <a:rPr lang="sk-SK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sk-SK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Virkon</a:t>
            </a:r>
            <a:r>
              <a:rPr lang="sk-SK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Aj tento dezinfekčný brod je potrebné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udržiavať mokrý 	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aktívny.</a:t>
            </a:r>
            <a:b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  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odchode z ustajňovacích priestorov, 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vždy prejdite dezinfekčným brodom a potom sa prezlečte a prezujte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Obuv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odev sú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častým prenášačom vírusu z 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prostredia. Nechajte ich v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blízkosti dezinfekčného brodu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   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Dbajte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dezinfekciu všetkých náradí a zariadení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ktoré používate v chove. </a:t>
            </a:r>
            <a:b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   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Rovnako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dôležitá je aj vaša dezinfekcia a 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dodržiavanie hygienických opatrení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potrebných na zníženie rizika šírenia vírusu.</a:t>
            </a:r>
            <a:b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    </a:t>
            </a:r>
            <a:r>
              <a:rPr lang="sk-SK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Denne 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sledujte zdravotný stav vašich zvierat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Slintačka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krívačka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charakterizovaná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vysokou horúčkou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(41 °C),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zníženou chuťou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jedla a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stratou hmotnosti. Nakazeným 	zvieratám sa tvoria pľuzgiere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k-SK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afty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ústnej dutine, na mulci alebo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rypáku.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Preto nakazené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zvieratá výrazne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slintajú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Pľuzgiere </a:t>
            </a:r>
            <a:endParaRPr lang="sk-SK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vredy sa vyskytujú aj na mliečnej žľaze a v oblasti paznechtov.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Keďže pľuzgiere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afty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sú bolestivé, postihnuté zvieratá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krívajú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   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pozorovaní uvedených príznakov a úhynov hovädzieho dobytka, oviec, kôz, ošípaných a raticových prežúvavcov 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bezodkladne </a:t>
            </a: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kontaktujte 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svojho </a:t>
            </a:r>
            <a:r>
              <a:rPr lang="sk-SK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veterinárneho lekára 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sk-SK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Regionálnu veterinárnu a potravinovú správu </a:t>
            </a:r>
            <a:r>
              <a:rPr lang="sk-SK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Senec.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Pomôžte nám, prosím, zabrániť ďalšiemu šíreniu slintačky a krívačky!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1600" dirty="0"/>
          </a:p>
        </p:txBody>
      </p:sp>
      <p:sp>
        <p:nvSpPr>
          <p:cNvPr id="4" name="BlokTextu 3"/>
          <p:cNvSpPr txBox="1"/>
          <p:nvPr/>
        </p:nvSpPr>
        <p:spPr>
          <a:xfrm>
            <a:off x="2293620" y="342900"/>
            <a:ext cx="9578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Biologická bezpečnosť alebo ako ochrániť svoj 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chov pred 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slintačkou a krívačkou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5525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448</Words>
  <Application>Microsoft Office PowerPoint</Application>
  <PresentationFormat>Širokouhlá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Motív balíka Office</vt:lpstr>
      <vt:lpstr>Prezentácia programu PowerPoint</vt:lpstr>
    </vt:vector>
  </TitlesOfParts>
  <Company>SVPS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Biologická bezpečnosť alebo ako ochrániť svoj chov  pred slintačkou a krívačkou</dc:title>
  <dc:creator>Používateľ systému Windows</dc:creator>
  <cp:lastModifiedBy>User</cp:lastModifiedBy>
  <cp:revision>11</cp:revision>
  <cp:lastPrinted>2025-03-25T06:44:07Z</cp:lastPrinted>
  <dcterms:created xsi:type="dcterms:W3CDTF">2025-03-24T17:28:33Z</dcterms:created>
  <dcterms:modified xsi:type="dcterms:W3CDTF">2025-03-25T06:50:05Z</dcterms:modified>
</cp:coreProperties>
</file>